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334" r:id="rId3"/>
    <p:sldId id="335" r:id="rId4"/>
    <p:sldId id="336" r:id="rId5"/>
    <p:sldId id="337" r:id="rId6"/>
    <p:sldId id="339" r:id="rId7"/>
    <p:sldId id="340" r:id="rId8"/>
    <p:sldId id="34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01"/>
    <p:restoredTop sz="96327"/>
  </p:normalViewPr>
  <p:slideViewPr>
    <p:cSldViewPr snapToGrid="0">
      <p:cViewPr varScale="1">
        <p:scale>
          <a:sx n="110" d="100"/>
          <a:sy n="110" d="100"/>
        </p:scale>
        <p:origin x="17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7/30/25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 Physical Digital</a:t>
            </a:r>
          </a:p>
          <a:p>
            <a:r>
              <a:rPr lang="en-US" dirty="0"/>
              <a:t>Digital physical devices</a:t>
            </a:r>
          </a:p>
          <a:p>
            <a:pPr lvl="1"/>
            <a:r>
              <a:rPr lang="en-US" dirty="0"/>
              <a:t>Abacus / Pen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srcRect t="25354" b="34923"/>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srcRect l="13177" t="18773" r="16640" b="27699"/>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srcRect t="49863"/>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extLst>
              <a:ext uri="{FF2B5EF4-FFF2-40B4-BE49-F238E27FC236}">
                <a16:creationId xmlns:a16="http://schemas.microsoft.com/office/drawing/2014/main" id="{F8224609-1C5F-BA33-A769-1894716500CB}"/>
              </a:ext>
            </a:extLst>
          </p:cNvPr>
          <p:cNvPicPr>
            <a:picLocks noChangeAspect="1"/>
          </p:cNvPicPr>
          <p:nvPr/>
        </p:nvPicPr>
        <p:blipFill>
          <a:blip r:embed="rId2"/>
          <a:stretch>
            <a:fillRect/>
          </a:stretch>
        </p:blipFill>
        <p:spPr>
          <a:xfrm>
            <a:off x="8344319" y="4001294"/>
            <a:ext cx="3200400" cy="2400300"/>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3"/>
          <a:srcRect l="14648" t="50000"/>
          <a:stretch/>
        </p:blipFill>
        <p:spPr>
          <a:xfrm>
            <a:off x="7978391" y="1690688"/>
            <a:ext cx="3566328" cy="1897401"/>
          </a:xfrm>
          <a:prstGeom prst="rect">
            <a:avLst/>
          </a:prstGeom>
        </p:spPr>
      </p:pic>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481</Words>
  <Application>Microsoft Macintosh PowerPoint</Application>
  <PresentationFormat>Widescreen</PresentationFormat>
  <Paragraphs>60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Origins of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31</cp:revision>
  <dcterms:created xsi:type="dcterms:W3CDTF">2023-02-25T13:30:24Z</dcterms:created>
  <dcterms:modified xsi:type="dcterms:W3CDTF">2025-07-30T13:54:14Z</dcterms:modified>
</cp:coreProperties>
</file>